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11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5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1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14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2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96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1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8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33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4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58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42935-2055-4DB8-8DE9-EE7B6B0E91F5}" type="datetimeFigureOut">
              <a:rPr lang="en-IN" smtClean="0"/>
              <a:t>05-11-2022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3B60C-258C-479E-A77E-D6968FF28B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71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x7ZNYT2f8Y48JGv622eM9H/Untitled?node-id=0%3A1" TargetMode="Externa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1978-E922-06E6-06B8-88ECCA21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85" y="398462"/>
            <a:ext cx="6785429" cy="1325563"/>
          </a:xfrm>
        </p:spPr>
        <p:txBody>
          <a:bodyPr>
            <a:normAutofit fontScale="90000"/>
          </a:bodyPr>
          <a:lstStyle/>
          <a:p>
            <a:r>
              <a:rPr lang="en-IN" sz="6600" b="1" dirty="0">
                <a:latin typeface="Arial Black" panose="020B0A04020102020204" pitchFamily="34" charset="0"/>
              </a:rPr>
              <a:t>TEAM INFINITY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3146-6FD0-90BA-2776-B8AEA60CD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56" y="22277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TEAM MEMBERS:-</a:t>
            </a:r>
          </a:p>
          <a:p>
            <a:pPr marL="0" indent="0">
              <a:buNone/>
            </a:pPr>
            <a:r>
              <a:rPr lang="en-IN" b="1" dirty="0">
                <a:latin typeface="Arial Black" panose="020B0A04020102020204" pitchFamily="34" charset="0"/>
              </a:rPr>
              <a:t>                      PANTHALA RAJAN - 130</a:t>
            </a:r>
          </a:p>
          <a:p>
            <a:pPr marL="0" indent="0">
              <a:buNone/>
            </a:pPr>
            <a:r>
              <a:rPr lang="en-IN" b="1" dirty="0">
                <a:latin typeface="Arial Black" panose="020B0A04020102020204" pitchFamily="34" charset="0"/>
              </a:rPr>
              <a:t>                      KAVIN - 106</a:t>
            </a:r>
          </a:p>
          <a:p>
            <a:pPr marL="0" indent="0">
              <a:buNone/>
            </a:pPr>
            <a:r>
              <a:rPr lang="en-IN" b="1" dirty="0">
                <a:latin typeface="Arial Black" panose="020B0A04020102020204" pitchFamily="34" charset="0"/>
              </a:rPr>
              <a:t>                      RAHHUL - 146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                      LOGESHRAM - 117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                      RAGUPATHI - 145</a:t>
            </a:r>
            <a:br>
              <a:rPr lang="en-IN" b="1" dirty="0">
                <a:latin typeface="Arial Black" panose="020B0A04020102020204" pitchFamily="34" charset="0"/>
              </a:rPr>
            </a:br>
            <a:r>
              <a:rPr lang="en-IN" b="1" dirty="0">
                <a:latin typeface="Arial Black" panose="020B0A04020102020204" pitchFamily="34" charset="0"/>
              </a:rPr>
              <a:t>                      RAJKUMAR - 148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18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06B5F-2E5C-8D15-D372-69123E475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3A95F-9493-BB9B-14DF-8A368C1A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6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4A4C1-C976-D51A-512B-C5265CB4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6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BC0AE-BF57-CA55-B6EB-CDC5BAAE4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0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DD200-EE0D-C578-CF86-B894768E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0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105D-67BD-93AB-BBEC-CC9EA8866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038" y="35251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hlinkClick r:id="rId2"/>
              </a:rPr>
              <a:t>https://www.figma.com/file/x7ZNYT2f8Y48JGv622eM9H/Untitled?node-id=0%3A1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C718A-558D-D1E3-89AB-8580DE4839D6}"/>
              </a:ext>
            </a:extLst>
          </p:cNvPr>
          <p:cNvSpPr txBox="1"/>
          <p:nvPr/>
        </p:nvSpPr>
        <p:spPr>
          <a:xfrm>
            <a:off x="3046981" y="3244334"/>
            <a:ext cx="609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https://github.com/KavinMr/Fitness.git</a:t>
            </a:r>
          </a:p>
        </p:txBody>
      </p:sp>
    </p:spTree>
    <p:extLst>
      <p:ext uri="{BB962C8B-B14F-4D97-AF65-F5344CB8AC3E}">
        <p14:creationId xmlns:p14="http://schemas.microsoft.com/office/powerpoint/2010/main" val="36851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D9B18-6D58-5CEB-F745-3B6B2731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FCB224-330B-3B30-3660-942A40C5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6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95C32-EEB8-5033-338C-BA3EA90A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0100B-85BF-727F-835B-DD6F4114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8CBF-3A67-E1DF-FC3C-55E02D8B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81299-C936-E352-804F-F917F2EB7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3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1D745-6C96-85E6-F810-511F1CF7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2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597C7-6BDF-F8F8-ED74-82B6673C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7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</TotalTime>
  <Words>50</Words>
  <Application>Microsoft Office PowerPoint</Application>
  <PresentationFormat>Widescreen</PresentationFormat>
  <Paragraphs>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TEAM INFINITY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https://www.figma.com/file/x7ZNYT2f8Y48JGv622eM9H/Untitled?node-id=0%3A1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INFINITY</dc:title>
  <dc:creator>rahhul nikil</dc:creator>
  <cp:lastModifiedBy>Kavya Sri</cp:lastModifiedBy>
  <cp:revision>7</cp:revision>
  <dcterms:created xsi:type="dcterms:W3CDTF">2022-11-04T06:31:12Z</dcterms:created>
  <dcterms:modified xsi:type="dcterms:W3CDTF">2022-11-05T05:32:42Z</dcterms:modified>
</cp:coreProperties>
</file>